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895A"/>
    <a:srgbClr val="CC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46623D-6D32-4262-A523-E23F65A1FF0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11F029-71DF-4E93-883E-4C244AB65841}">
      <dgm:prSet phldrT="[Text]"/>
      <dgm:spPr/>
      <dgm:t>
        <a:bodyPr/>
        <a:lstStyle/>
        <a:p>
          <a:r>
            <a:rPr lang="en-US" dirty="0" smtClean="0"/>
            <a:t>Heather</a:t>
          </a:r>
          <a:endParaRPr lang="en-US" dirty="0"/>
        </a:p>
      </dgm:t>
    </dgm:pt>
    <dgm:pt modelId="{EB8E2F53-893C-41D2-8745-FB7626919C3D}" type="parTrans" cxnId="{C6CBA113-14CF-493F-866A-0FE56612BB14}">
      <dgm:prSet/>
      <dgm:spPr/>
      <dgm:t>
        <a:bodyPr/>
        <a:lstStyle/>
        <a:p>
          <a:endParaRPr lang="en-US"/>
        </a:p>
      </dgm:t>
    </dgm:pt>
    <dgm:pt modelId="{46177D89-8BBE-4BE3-8B97-4F23395210B2}" type="sibTrans" cxnId="{C6CBA113-14CF-493F-866A-0FE56612BB14}">
      <dgm:prSet/>
      <dgm:spPr/>
      <dgm:t>
        <a:bodyPr/>
        <a:lstStyle/>
        <a:p>
          <a:endParaRPr lang="en-US"/>
        </a:p>
      </dgm:t>
    </dgm:pt>
    <dgm:pt modelId="{90D4BE47-C053-4A1D-BD2E-9A57146EB767}">
      <dgm:prSet phldrT="[Text]"/>
      <dgm:spPr/>
      <dgm:t>
        <a:bodyPr/>
        <a:lstStyle/>
        <a:p>
          <a:r>
            <a:rPr lang="en-US" dirty="0" smtClean="0"/>
            <a:t>Sophia</a:t>
          </a:r>
          <a:endParaRPr lang="en-US" dirty="0"/>
        </a:p>
      </dgm:t>
    </dgm:pt>
    <dgm:pt modelId="{178AEC15-9465-47A6-8964-17D1FB3F3DF4}" type="parTrans" cxnId="{9E2C9A1E-C685-4F98-9915-DEA3D3E145E8}">
      <dgm:prSet/>
      <dgm:spPr/>
      <dgm:t>
        <a:bodyPr/>
        <a:lstStyle/>
        <a:p>
          <a:endParaRPr lang="en-US"/>
        </a:p>
      </dgm:t>
    </dgm:pt>
    <dgm:pt modelId="{C70B0C47-0F2C-437A-A0B6-5B493BCCBC0E}" type="sibTrans" cxnId="{9E2C9A1E-C685-4F98-9915-DEA3D3E145E8}">
      <dgm:prSet/>
      <dgm:spPr/>
      <dgm:t>
        <a:bodyPr/>
        <a:lstStyle/>
        <a:p>
          <a:endParaRPr lang="en-US"/>
        </a:p>
      </dgm:t>
    </dgm:pt>
    <dgm:pt modelId="{5C13D75D-7149-4D6C-9EC3-67382426425C}">
      <dgm:prSet phldrT="[Text]"/>
      <dgm:spPr/>
      <dgm:t>
        <a:bodyPr/>
        <a:lstStyle/>
        <a:p>
          <a:r>
            <a:rPr lang="en-US" dirty="0" smtClean="0"/>
            <a:t>Amelia</a:t>
          </a:r>
          <a:endParaRPr lang="en-US" dirty="0"/>
        </a:p>
      </dgm:t>
    </dgm:pt>
    <dgm:pt modelId="{C0EAB44D-8E8A-4154-9AD1-0A27F2E02A15}" type="parTrans" cxnId="{2D6DD6F0-5997-4D07-A7BB-84431353E30A}">
      <dgm:prSet/>
      <dgm:spPr/>
      <dgm:t>
        <a:bodyPr/>
        <a:lstStyle/>
        <a:p>
          <a:endParaRPr lang="en-US"/>
        </a:p>
      </dgm:t>
    </dgm:pt>
    <dgm:pt modelId="{80239BD0-9F7A-4055-8626-0B776AB53879}" type="sibTrans" cxnId="{2D6DD6F0-5997-4D07-A7BB-84431353E30A}">
      <dgm:prSet/>
      <dgm:spPr/>
      <dgm:t>
        <a:bodyPr/>
        <a:lstStyle/>
        <a:p>
          <a:endParaRPr lang="en-US"/>
        </a:p>
      </dgm:t>
    </dgm:pt>
    <dgm:pt modelId="{D8DFAAEC-2C0E-4959-8F9E-DE7065EC12AC}">
      <dgm:prSet phldrT="[Text]"/>
      <dgm:spPr/>
      <dgm:t>
        <a:bodyPr/>
        <a:lstStyle/>
        <a:p>
          <a:r>
            <a:rPr lang="en-US" dirty="0" smtClean="0"/>
            <a:t>John</a:t>
          </a:r>
          <a:endParaRPr lang="en-US" dirty="0"/>
        </a:p>
      </dgm:t>
    </dgm:pt>
    <dgm:pt modelId="{DD25721C-D170-40F1-87CB-F55585A7CCEB}" type="parTrans" cxnId="{087B97B9-06B7-4117-B337-1C0FE7CA87FD}">
      <dgm:prSet/>
      <dgm:spPr/>
      <dgm:t>
        <a:bodyPr/>
        <a:lstStyle/>
        <a:p>
          <a:endParaRPr lang="en-US"/>
        </a:p>
      </dgm:t>
    </dgm:pt>
    <dgm:pt modelId="{4FEC36D0-1D60-4175-AF70-96AB15BB3FF3}" type="sibTrans" cxnId="{087B97B9-06B7-4117-B337-1C0FE7CA87FD}">
      <dgm:prSet/>
      <dgm:spPr/>
      <dgm:t>
        <a:bodyPr/>
        <a:lstStyle/>
        <a:p>
          <a:endParaRPr lang="en-US"/>
        </a:p>
      </dgm:t>
    </dgm:pt>
    <dgm:pt modelId="{AA9771D5-8B5E-488F-B6B2-63115D1E2BC1}">
      <dgm:prSet phldrT="[Text]"/>
      <dgm:spPr/>
      <dgm:t>
        <a:bodyPr/>
        <a:lstStyle/>
        <a:p>
          <a:r>
            <a:rPr lang="en-US" dirty="0" smtClean="0"/>
            <a:t>John</a:t>
          </a:r>
          <a:endParaRPr lang="en-US" dirty="0"/>
        </a:p>
      </dgm:t>
    </dgm:pt>
    <dgm:pt modelId="{38EAF443-351D-416A-8669-EFEF2CEF446A}" type="parTrans" cxnId="{F71D4B8E-B73C-4D30-AC69-A640DAEF16F9}">
      <dgm:prSet/>
      <dgm:spPr/>
      <dgm:t>
        <a:bodyPr/>
        <a:lstStyle/>
        <a:p>
          <a:endParaRPr lang="en-US"/>
        </a:p>
      </dgm:t>
    </dgm:pt>
    <dgm:pt modelId="{1B824AF8-6414-424B-AEC1-E1AC8545EF76}" type="sibTrans" cxnId="{F71D4B8E-B73C-4D30-AC69-A640DAEF16F9}">
      <dgm:prSet/>
      <dgm:spPr/>
      <dgm:t>
        <a:bodyPr/>
        <a:lstStyle/>
        <a:p>
          <a:endParaRPr lang="en-US"/>
        </a:p>
      </dgm:t>
    </dgm:pt>
    <dgm:pt modelId="{899E2F39-6735-44F8-96FE-E36106650236}" type="pres">
      <dgm:prSet presAssocID="{2F46623D-6D32-4262-A523-E23F65A1FF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51EEBAC-D592-4D2C-87AE-8693EEFC237B}" type="pres">
      <dgm:prSet presAssocID="{A511F029-71DF-4E93-883E-4C244AB65841}" presName="hierRoot1" presStyleCnt="0"/>
      <dgm:spPr/>
    </dgm:pt>
    <dgm:pt modelId="{E2A3D4D5-3686-4C7F-A6C1-7BE360171D4B}" type="pres">
      <dgm:prSet presAssocID="{A511F029-71DF-4E93-883E-4C244AB65841}" presName="composite" presStyleCnt="0"/>
      <dgm:spPr/>
    </dgm:pt>
    <dgm:pt modelId="{3548100E-B910-4CFD-8745-F2C1B1BE0F4F}" type="pres">
      <dgm:prSet presAssocID="{A511F029-71DF-4E93-883E-4C244AB65841}" presName="background" presStyleLbl="node0" presStyleIdx="0" presStyleCnt="2"/>
      <dgm:spPr/>
    </dgm:pt>
    <dgm:pt modelId="{DA3C480D-5636-431C-94FE-7A973EF6ED48}" type="pres">
      <dgm:prSet presAssocID="{A511F029-71DF-4E93-883E-4C244AB65841}" presName="text" presStyleLbl="fgAcc0" presStyleIdx="0" presStyleCnt="2" custScaleX="69966" custScaleY="49334" custLinFactNeighborX="31672" custLinFactNeighborY="-28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120BE5-36D4-48EB-AAC2-FAF5FEB9F2FA}" type="pres">
      <dgm:prSet presAssocID="{A511F029-71DF-4E93-883E-4C244AB65841}" presName="hierChild2" presStyleCnt="0"/>
      <dgm:spPr/>
    </dgm:pt>
    <dgm:pt modelId="{80966E75-255C-4316-ABF0-9FE3CE4AFC5C}" type="pres">
      <dgm:prSet presAssocID="{178AEC15-9465-47A6-8964-17D1FB3F3DF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B80A5807-CD68-4CD0-9631-A9A20DC157A2}" type="pres">
      <dgm:prSet presAssocID="{90D4BE47-C053-4A1D-BD2E-9A57146EB767}" presName="hierRoot2" presStyleCnt="0"/>
      <dgm:spPr/>
    </dgm:pt>
    <dgm:pt modelId="{900A7762-1E67-4130-8983-DF1D693B83D8}" type="pres">
      <dgm:prSet presAssocID="{90D4BE47-C053-4A1D-BD2E-9A57146EB767}" presName="composite2" presStyleCnt="0"/>
      <dgm:spPr/>
    </dgm:pt>
    <dgm:pt modelId="{676B3318-F6A2-4114-A285-6BBAC64661BF}" type="pres">
      <dgm:prSet presAssocID="{90D4BE47-C053-4A1D-BD2E-9A57146EB767}" presName="background2" presStyleLbl="node2" presStyleIdx="0" presStyleCnt="3"/>
      <dgm:spPr/>
    </dgm:pt>
    <dgm:pt modelId="{5179EB36-0195-4DD6-8C27-DF7D8BCD0802}" type="pres">
      <dgm:prSet presAssocID="{90D4BE47-C053-4A1D-BD2E-9A57146EB767}" presName="text2" presStyleLbl="fgAcc2" presStyleIdx="0" presStyleCnt="3" custScaleX="74026" custScaleY="497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3C4B49-3AF2-4AC8-B212-095069D17D52}" type="pres">
      <dgm:prSet presAssocID="{90D4BE47-C053-4A1D-BD2E-9A57146EB767}" presName="hierChild3" presStyleCnt="0"/>
      <dgm:spPr/>
    </dgm:pt>
    <dgm:pt modelId="{E8CE8423-1812-449E-ACA5-36BB1000FCD2}" type="pres">
      <dgm:prSet presAssocID="{C0EAB44D-8E8A-4154-9AD1-0A27F2E02A15}" presName="Name10" presStyleLbl="parChTrans1D2" presStyleIdx="1" presStyleCnt="3"/>
      <dgm:spPr/>
      <dgm:t>
        <a:bodyPr/>
        <a:lstStyle/>
        <a:p>
          <a:endParaRPr lang="en-US"/>
        </a:p>
      </dgm:t>
    </dgm:pt>
    <dgm:pt modelId="{207763BA-EF66-4FED-83AA-2FFA3313A2C6}" type="pres">
      <dgm:prSet presAssocID="{5C13D75D-7149-4D6C-9EC3-67382426425C}" presName="hierRoot2" presStyleCnt="0"/>
      <dgm:spPr/>
    </dgm:pt>
    <dgm:pt modelId="{5A501BF8-8DA0-4D05-88C5-3B0B16DFAB7D}" type="pres">
      <dgm:prSet presAssocID="{5C13D75D-7149-4D6C-9EC3-67382426425C}" presName="composite2" presStyleCnt="0"/>
      <dgm:spPr/>
    </dgm:pt>
    <dgm:pt modelId="{56E4C62A-2719-4349-85BE-1F82E5527FD3}" type="pres">
      <dgm:prSet presAssocID="{5C13D75D-7149-4D6C-9EC3-67382426425C}" presName="background2" presStyleLbl="node2" presStyleIdx="1" presStyleCnt="3"/>
      <dgm:spPr/>
    </dgm:pt>
    <dgm:pt modelId="{70489523-9635-4171-8D33-95A5F2CFE876}" type="pres">
      <dgm:prSet presAssocID="{5C13D75D-7149-4D6C-9EC3-67382426425C}" presName="text2" presStyleLbl="fgAcc2" presStyleIdx="1" presStyleCnt="3" custScaleX="68867" custScaleY="529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0B89B3-19D9-4D90-ACF4-BA9A79C3C43E}" type="pres">
      <dgm:prSet presAssocID="{5C13D75D-7149-4D6C-9EC3-67382426425C}" presName="hierChild3" presStyleCnt="0"/>
      <dgm:spPr/>
    </dgm:pt>
    <dgm:pt modelId="{3E335EF9-F39C-45DB-92B4-C294E9581439}" type="pres">
      <dgm:prSet presAssocID="{DD25721C-D170-40F1-87CB-F55585A7CCEB}" presName="Name10" presStyleLbl="parChTrans1D2" presStyleIdx="2" presStyleCnt="3"/>
      <dgm:spPr/>
      <dgm:t>
        <a:bodyPr/>
        <a:lstStyle/>
        <a:p>
          <a:endParaRPr lang="en-US"/>
        </a:p>
      </dgm:t>
    </dgm:pt>
    <dgm:pt modelId="{E03684D3-0C23-4C19-AC26-EA68C2DE280D}" type="pres">
      <dgm:prSet presAssocID="{D8DFAAEC-2C0E-4959-8F9E-DE7065EC12AC}" presName="hierRoot2" presStyleCnt="0"/>
      <dgm:spPr/>
    </dgm:pt>
    <dgm:pt modelId="{F6124166-1E0E-4B34-BE51-236C929DE738}" type="pres">
      <dgm:prSet presAssocID="{D8DFAAEC-2C0E-4959-8F9E-DE7065EC12AC}" presName="composite2" presStyleCnt="0"/>
      <dgm:spPr/>
    </dgm:pt>
    <dgm:pt modelId="{D5DA9656-86CA-4EF2-BE38-72AC93249D5D}" type="pres">
      <dgm:prSet presAssocID="{D8DFAAEC-2C0E-4959-8F9E-DE7065EC12AC}" presName="background2" presStyleLbl="node2" presStyleIdx="2" presStyleCnt="3"/>
      <dgm:spPr/>
    </dgm:pt>
    <dgm:pt modelId="{D859061A-E94A-4997-AE57-8B4DC208FB7C}" type="pres">
      <dgm:prSet presAssocID="{D8DFAAEC-2C0E-4959-8F9E-DE7065EC12AC}" presName="text2" presStyleLbl="fgAcc2" presStyleIdx="2" presStyleCnt="3" custScaleX="67669" custScaleY="546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61540E-C8E6-4DAA-8289-37D960D5D72A}" type="pres">
      <dgm:prSet presAssocID="{D8DFAAEC-2C0E-4959-8F9E-DE7065EC12AC}" presName="hierChild3" presStyleCnt="0"/>
      <dgm:spPr/>
    </dgm:pt>
    <dgm:pt modelId="{7D79DF15-1928-44B3-90E8-182350FFD7A2}" type="pres">
      <dgm:prSet presAssocID="{AA9771D5-8B5E-488F-B6B2-63115D1E2BC1}" presName="hierRoot1" presStyleCnt="0"/>
      <dgm:spPr/>
    </dgm:pt>
    <dgm:pt modelId="{4A2BCCBC-CF88-4DB9-8C14-C596575A82AB}" type="pres">
      <dgm:prSet presAssocID="{AA9771D5-8B5E-488F-B6B2-63115D1E2BC1}" presName="composite" presStyleCnt="0"/>
      <dgm:spPr/>
    </dgm:pt>
    <dgm:pt modelId="{B56963AA-FAE1-4030-8C92-55ABF47D1E3A}" type="pres">
      <dgm:prSet presAssocID="{AA9771D5-8B5E-488F-B6B2-63115D1E2BC1}" presName="background" presStyleLbl="node0" presStyleIdx="1" presStyleCnt="2"/>
      <dgm:spPr/>
    </dgm:pt>
    <dgm:pt modelId="{09B16DC9-07F1-4295-913A-A8B280D457FD}" type="pres">
      <dgm:prSet presAssocID="{AA9771D5-8B5E-488F-B6B2-63115D1E2BC1}" presName="text" presStyleLbl="fgAcc0" presStyleIdx="1" presStyleCnt="2" custScaleX="62627" custScaleY="58828" custLinFactX="-44952" custLinFactNeighborX="-100000" custLinFactNeighborY="-69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4077A9-981B-47C9-A3F7-F7DCC06C1CAF}" type="pres">
      <dgm:prSet presAssocID="{AA9771D5-8B5E-488F-B6B2-63115D1E2BC1}" presName="hierChild2" presStyleCnt="0"/>
      <dgm:spPr/>
    </dgm:pt>
  </dgm:ptLst>
  <dgm:cxnLst>
    <dgm:cxn modelId="{7966B8D6-B66D-4EE2-8523-767D61850A61}" type="presOf" srcId="{90D4BE47-C053-4A1D-BD2E-9A57146EB767}" destId="{5179EB36-0195-4DD6-8C27-DF7D8BCD0802}" srcOrd="0" destOrd="0" presId="urn:microsoft.com/office/officeart/2005/8/layout/hierarchy1"/>
    <dgm:cxn modelId="{C6CBA113-14CF-493F-866A-0FE56612BB14}" srcId="{2F46623D-6D32-4262-A523-E23F65A1FF07}" destId="{A511F029-71DF-4E93-883E-4C244AB65841}" srcOrd="0" destOrd="0" parTransId="{EB8E2F53-893C-41D2-8745-FB7626919C3D}" sibTransId="{46177D89-8BBE-4BE3-8B97-4F23395210B2}"/>
    <dgm:cxn modelId="{8A8E5840-0AFB-46C7-B294-B5D088221F5D}" type="presOf" srcId="{C0EAB44D-8E8A-4154-9AD1-0A27F2E02A15}" destId="{E8CE8423-1812-449E-ACA5-36BB1000FCD2}" srcOrd="0" destOrd="0" presId="urn:microsoft.com/office/officeart/2005/8/layout/hierarchy1"/>
    <dgm:cxn modelId="{A19A6C3C-C90C-45DB-8B0B-14B87906142C}" type="presOf" srcId="{178AEC15-9465-47A6-8964-17D1FB3F3DF4}" destId="{80966E75-255C-4316-ABF0-9FE3CE4AFC5C}" srcOrd="0" destOrd="0" presId="urn:microsoft.com/office/officeart/2005/8/layout/hierarchy1"/>
    <dgm:cxn modelId="{9E2C9A1E-C685-4F98-9915-DEA3D3E145E8}" srcId="{A511F029-71DF-4E93-883E-4C244AB65841}" destId="{90D4BE47-C053-4A1D-BD2E-9A57146EB767}" srcOrd="0" destOrd="0" parTransId="{178AEC15-9465-47A6-8964-17D1FB3F3DF4}" sibTransId="{C70B0C47-0F2C-437A-A0B6-5B493BCCBC0E}"/>
    <dgm:cxn modelId="{087B97B9-06B7-4117-B337-1C0FE7CA87FD}" srcId="{A511F029-71DF-4E93-883E-4C244AB65841}" destId="{D8DFAAEC-2C0E-4959-8F9E-DE7065EC12AC}" srcOrd="2" destOrd="0" parTransId="{DD25721C-D170-40F1-87CB-F55585A7CCEB}" sibTransId="{4FEC36D0-1D60-4175-AF70-96AB15BB3FF3}"/>
    <dgm:cxn modelId="{2D6DD6F0-5997-4D07-A7BB-84431353E30A}" srcId="{A511F029-71DF-4E93-883E-4C244AB65841}" destId="{5C13D75D-7149-4D6C-9EC3-67382426425C}" srcOrd="1" destOrd="0" parTransId="{C0EAB44D-8E8A-4154-9AD1-0A27F2E02A15}" sibTransId="{80239BD0-9F7A-4055-8626-0B776AB53879}"/>
    <dgm:cxn modelId="{E7B3D57B-FCFB-4BDB-A280-E8F0A3671EE9}" type="presOf" srcId="{D8DFAAEC-2C0E-4959-8F9E-DE7065EC12AC}" destId="{D859061A-E94A-4997-AE57-8B4DC208FB7C}" srcOrd="0" destOrd="0" presId="urn:microsoft.com/office/officeart/2005/8/layout/hierarchy1"/>
    <dgm:cxn modelId="{B4FECFE5-575A-42C8-9D10-29EFCAE297E6}" type="presOf" srcId="{A511F029-71DF-4E93-883E-4C244AB65841}" destId="{DA3C480D-5636-431C-94FE-7A973EF6ED48}" srcOrd="0" destOrd="0" presId="urn:microsoft.com/office/officeart/2005/8/layout/hierarchy1"/>
    <dgm:cxn modelId="{F71D4B8E-B73C-4D30-AC69-A640DAEF16F9}" srcId="{2F46623D-6D32-4262-A523-E23F65A1FF07}" destId="{AA9771D5-8B5E-488F-B6B2-63115D1E2BC1}" srcOrd="1" destOrd="0" parTransId="{38EAF443-351D-416A-8669-EFEF2CEF446A}" sibTransId="{1B824AF8-6414-424B-AEC1-E1AC8545EF76}"/>
    <dgm:cxn modelId="{92790FD2-665E-4576-8906-87388586A7D3}" type="presOf" srcId="{5C13D75D-7149-4D6C-9EC3-67382426425C}" destId="{70489523-9635-4171-8D33-95A5F2CFE876}" srcOrd="0" destOrd="0" presId="urn:microsoft.com/office/officeart/2005/8/layout/hierarchy1"/>
    <dgm:cxn modelId="{7AFF6598-494A-43A0-952D-4D536FAB8346}" type="presOf" srcId="{DD25721C-D170-40F1-87CB-F55585A7CCEB}" destId="{3E335EF9-F39C-45DB-92B4-C294E9581439}" srcOrd="0" destOrd="0" presId="urn:microsoft.com/office/officeart/2005/8/layout/hierarchy1"/>
    <dgm:cxn modelId="{0A55D386-E254-4DFD-A4FC-094672DC27C8}" type="presOf" srcId="{AA9771D5-8B5E-488F-B6B2-63115D1E2BC1}" destId="{09B16DC9-07F1-4295-913A-A8B280D457FD}" srcOrd="0" destOrd="0" presId="urn:microsoft.com/office/officeart/2005/8/layout/hierarchy1"/>
    <dgm:cxn modelId="{B106CD0B-FAF3-420E-86D0-1A4E56F1094A}" type="presOf" srcId="{2F46623D-6D32-4262-A523-E23F65A1FF07}" destId="{899E2F39-6735-44F8-96FE-E36106650236}" srcOrd="0" destOrd="0" presId="urn:microsoft.com/office/officeart/2005/8/layout/hierarchy1"/>
    <dgm:cxn modelId="{E82506E0-AD27-41F4-A704-141EC5DFABD5}" type="presParOf" srcId="{899E2F39-6735-44F8-96FE-E36106650236}" destId="{451EEBAC-D592-4D2C-87AE-8693EEFC237B}" srcOrd="0" destOrd="0" presId="urn:microsoft.com/office/officeart/2005/8/layout/hierarchy1"/>
    <dgm:cxn modelId="{F15F461F-532A-408B-BD2B-BDBFD5A2735F}" type="presParOf" srcId="{451EEBAC-D592-4D2C-87AE-8693EEFC237B}" destId="{E2A3D4D5-3686-4C7F-A6C1-7BE360171D4B}" srcOrd="0" destOrd="0" presId="urn:microsoft.com/office/officeart/2005/8/layout/hierarchy1"/>
    <dgm:cxn modelId="{07CD9D72-1356-469D-9C49-754B45A57B11}" type="presParOf" srcId="{E2A3D4D5-3686-4C7F-A6C1-7BE360171D4B}" destId="{3548100E-B910-4CFD-8745-F2C1B1BE0F4F}" srcOrd="0" destOrd="0" presId="urn:microsoft.com/office/officeart/2005/8/layout/hierarchy1"/>
    <dgm:cxn modelId="{4A0EA10A-8936-4D4C-8469-E19460D44FFB}" type="presParOf" srcId="{E2A3D4D5-3686-4C7F-A6C1-7BE360171D4B}" destId="{DA3C480D-5636-431C-94FE-7A973EF6ED48}" srcOrd="1" destOrd="0" presId="urn:microsoft.com/office/officeart/2005/8/layout/hierarchy1"/>
    <dgm:cxn modelId="{3A29F995-2A43-4CB2-B0D8-76485D242E06}" type="presParOf" srcId="{451EEBAC-D592-4D2C-87AE-8693EEFC237B}" destId="{43120BE5-36D4-48EB-AAC2-FAF5FEB9F2FA}" srcOrd="1" destOrd="0" presId="urn:microsoft.com/office/officeart/2005/8/layout/hierarchy1"/>
    <dgm:cxn modelId="{A84A60F7-74FB-4378-8E64-7962E5EEC35F}" type="presParOf" srcId="{43120BE5-36D4-48EB-AAC2-FAF5FEB9F2FA}" destId="{80966E75-255C-4316-ABF0-9FE3CE4AFC5C}" srcOrd="0" destOrd="0" presId="urn:microsoft.com/office/officeart/2005/8/layout/hierarchy1"/>
    <dgm:cxn modelId="{84DEE1EA-133C-4074-BFE7-FFD144656000}" type="presParOf" srcId="{43120BE5-36D4-48EB-AAC2-FAF5FEB9F2FA}" destId="{B80A5807-CD68-4CD0-9631-A9A20DC157A2}" srcOrd="1" destOrd="0" presId="urn:microsoft.com/office/officeart/2005/8/layout/hierarchy1"/>
    <dgm:cxn modelId="{C058D98C-7C7D-4372-AFFD-EFE8E24542A2}" type="presParOf" srcId="{B80A5807-CD68-4CD0-9631-A9A20DC157A2}" destId="{900A7762-1E67-4130-8983-DF1D693B83D8}" srcOrd="0" destOrd="0" presId="urn:microsoft.com/office/officeart/2005/8/layout/hierarchy1"/>
    <dgm:cxn modelId="{934F04DA-1781-49B3-9679-51949285DC2E}" type="presParOf" srcId="{900A7762-1E67-4130-8983-DF1D693B83D8}" destId="{676B3318-F6A2-4114-A285-6BBAC64661BF}" srcOrd="0" destOrd="0" presId="urn:microsoft.com/office/officeart/2005/8/layout/hierarchy1"/>
    <dgm:cxn modelId="{2D247938-3753-4640-B0D1-347D134AD850}" type="presParOf" srcId="{900A7762-1E67-4130-8983-DF1D693B83D8}" destId="{5179EB36-0195-4DD6-8C27-DF7D8BCD0802}" srcOrd="1" destOrd="0" presId="urn:microsoft.com/office/officeart/2005/8/layout/hierarchy1"/>
    <dgm:cxn modelId="{DA7D9F1D-7322-4521-81EE-2F4FF2EA23A0}" type="presParOf" srcId="{B80A5807-CD68-4CD0-9631-A9A20DC157A2}" destId="{663C4B49-3AF2-4AC8-B212-095069D17D52}" srcOrd="1" destOrd="0" presId="urn:microsoft.com/office/officeart/2005/8/layout/hierarchy1"/>
    <dgm:cxn modelId="{30BFA86E-15E1-49A6-BD7C-9040B6AFC2B7}" type="presParOf" srcId="{43120BE5-36D4-48EB-AAC2-FAF5FEB9F2FA}" destId="{E8CE8423-1812-449E-ACA5-36BB1000FCD2}" srcOrd="2" destOrd="0" presId="urn:microsoft.com/office/officeart/2005/8/layout/hierarchy1"/>
    <dgm:cxn modelId="{F6D176A6-E60D-4230-B59C-431D148829B2}" type="presParOf" srcId="{43120BE5-36D4-48EB-AAC2-FAF5FEB9F2FA}" destId="{207763BA-EF66-4FED-83AA-2FFA3313A2C6}" srcOrd="3" destOrd="0" presId="urn:microsoft.com/office/officeart/2005/8/layout/hierarchy1"/>
    <dgm:cxn modelId="{46974CD6-DA0A-40D6-A2D5-BE0948663BE6}" type="presParOf" srcId="{207763BA-EF66-4FED-83AA-2FFA3313A2C6}" destId="{5A501BF8-8DA0-4D05-88C5-3B0B16DFAB7D}" srcOrd="0" destOrd="0" presId="urn:microsoft.com/office/officeart/2005/8/layout/hierarchy1"/>
    <dgm:cxn modelId="{501B4E1D-3106-4BF9-BA8B-E1AEEA872808}" type="presParOf" srcId="{5A501BF8-8DA0-4D05-88C5-3B0B16DFAB7D}" destId="{56E4C62A-2719-4349-85BE-1F82E5527FD3}" srcOrd="0" destOrd="0" presId="urn:microsoft.com/office/officeart/2005/8/layout/hierarchy1"/>
    <dgm:cxn modelId="{C99A8D70-9AC8-48FE-A1E6-16BDCAD946C1}" type="presParOf" srcId="{5A501BF8-8DA0-4D05-88C5-3B0B16DFAB7D}" destId="{70489523-9635-4171-8D33-95A5F2CFE876}" srcOrd="1" destOrd="0" presId="urn:microsoft.com/office/officeart/2005/8/layout/hierarchy1"/>
    <dgm:cxn modelId="{D46095B2-C690-4991-9ECD-D63548F0ABB0}" type="presParOf" srcId="{207763BA-EF66-4FED-83AA-2FFA3313A2C6}" destId="{7B0B89B3-19D9-4D90-ACF4-BA9A79C3C43E}" srcOrd="1" destOrd="0" presId="urn:microsoft.com/office/officeart/2005/8/layout/hierarchy1"/>
    <dgm:cxn modelId="{C1514423-1EC0-47E9-A44E-DA12149A9872}" type="presParOf" srcId="{43120BE5-36D4-48EB-AAC2-FAF5FEB9F2FA}" destId="{3E335EF9-F39C-45DB-92B4-C294E9581439}" srcOrd="4" destOrd="0" presId="urn:microsoft.com/office/officeart/2005/8/layout/hierarchy1"/>
    <dgm:cxn modelId="{C2524C34-B84D-4CAD-83D9-62F3F59B37DF}" type="presParOf" srcId="{43120BE5-36D4-48EB-AAC2-FAF5FEB9F2FA}" destId="{E03684D3-0C23-4C19-AC26-EA68C2DE280D}" srcOrd="5" destOrd="0" presId="urn:microsoft.com/office/officeart/2005/8/layout/hierarchy1"/>
    <dgm:cxn modelId="{03731E9A-0DC4-459B-9C03-0DD77C2621A2}" type="presParOf" srcId="{E03684D3-0C23-4C19-AC26-EA68C2DE280D}" destId="{F6124166-1E0E-4B34-BE51-236C929DE738}" srcOrd="0" destOrd="0" presId="urn:microsoft.com/office/officeart/2005/8/layout/hierarchy1"/>
    <dgm:cxn modelId="{8B1ECE7E-65B8-4FDD-9F1A-85A1F753A2D4}" type="presParOf" srcId="{F6124166-1E0E-4B34-BE51-236C929DE738}" destId="{D5DA9656-86CA-4EF2-BE38-72AC93249D5D}" srcOrd="0" destOrd="0" presId="urn:microsoft.com/office/officeart/2005/8/layout/hierarchy1"/>
    <dgm:cxn modelId="{B88CA7DD-199D-4376-B97B-30070648A4A9}" type="presParOf" srcId="{F6124166-1E0E-4B34-BE51-236C929DE738}" destId="{D859061A-E94A-4997-AE57-8B4DC208FB7C}" srcOrd="1" destOrd="0" presId="urn:microsoft.com/office/officeart/2005/8/layout/hierarchy1"/>
    <dgm:cxn modelId="{13B79EC3-89AC-4F4B-9DFA-42DAE8DA1328}" type="presParOf" srcId="{E03684D3-0C23-4C19-AC26-EA68C2DE280D}" destId="{F461540E-C8E6-4DAA-8289-37D960D5D72A}" srcOrd="1" destOrd="0" presId="urn:microsoft.com/office/officeart/2005/8/layout/hierarchy1"/>
    <dgm:cxn modelId="{67B0B7F6-20F8-400C-9E0E-69D66C8C056E}" type="presParOf" srcId="{899E2F39-6735-44F8-96FE-E36106650236}" destId="{7D79DF15-1928-44B3-90E8-182350FFD7A2}" srcOrd="1" destOrd="0" presId="urn:microsoft.com/office/officeart/2005/8/layout/hierarchy1"/>
    <dgm:cxn modelId="{9FF54865-9757-45F4-9623-77771C6011EF}" type="presParOf" srcId="{7D79DF15-1928-44B3-90E8-182350FFD7A2}" destId="{4A2BCCBC-CF88-4DB9-8C14-C596575A82AB}" srcOrd="0" destOrd="0" presId="urn:microsoft.com/office/officeart/2005/8/layout/hierarchy1"/>
    <dgm:cxn modelId="{49BC1C40-E887-4564-9D24-CB3802F404CD}" type="presParOf" srcId="{4A2BCCBC-CF88-4DB9-8C14-C596575A82AB}" destId="{B56963AA-FAE1-4030-8C92-55ABF47D1E3A}" srcOrd="0" destOrd="0" presId="urn:microsoft.com/office/officeart/2005/8/layout/hierarchy1"/>
    <dgm:cxn modelId="{11D191CB-4575-4786-8D02-58EED5556FD4}" type="presParOf" srcId="{4A2BCCBC-CF88-4DB9-8C14-C596575A82AB}" destId="{09B16DC9-07F1-4295-913A-A8B280D457FD}" srcOrd="1" destOrd="0" presId="urn:microsoft.com/office/officeart/2005/8/layout/hierarchy1"/>
    <dgm:cxn modelId="{EE1AD3E5-F7F0-49BC-949A-4BAA92018764}" type="presParOf" srcId="{7D79DF15-1928-44B3-90E8-182350FFD7A2}" destId="{0E4077A9-981B-47C9-A3F7-F7DCC06C1CA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335EF9-F39C-45DB-92B4-C294E9581439}">
      <dsp:nvSpPr>
        <dsp:cNvPr id="0" name=""/>
        <dsp:cNvSpPr/>
      </dsp:nvSpPr>
      <dsp:spPr>
        <a:xfrm>
          <a:off x="4922353" y="1541557"/>
          <a:ext cx="1917017" cy="955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9116"/>
              </a:lnTo>
              <a:lnTo>
                <a:pt x="1917017" y="669116"/>
              </a:lnTo>
              <a:lnTo>
                <a:pt x="1917017" y="9555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CE8423-1812-449E-ACA5-36BB1000FCD2}">
      <dsp:nvSpPr>
        <dsp:cNvPr id="0" name=""/>
        <dsp:cNvSpPr/>
      </dsp:nvSpPr>
      <dsp:spPr>
        <a:xfrm>
          <a:off x="4041298" y="1541557"/>
          <a:ext cx="881055" cy="955567"/>
        </a:xfrm>
        <a:custGeom>
          <a:avLst/>
          <a:gdLst/>
          <a:ahLst/>
          <a:cxnLst/>
          <a:rect l="0" t="0" r="0" b="0"/>
          <a:pathLst>
            <a:path>
              <a:moveTo>
                <a:pt x="881055" y="0"/>
              </a:moveTo>
              <a:lnTo>
                <a:pt x="881055" y="669116"/>
              </a:lnTo>
              <a:lnTo>
                <a:pt x="0" y="669116"/>
              </a:lnTo>
              <a:lnTo>
                <a:pt x="0" y="9555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66E75-255C-4316-ABF0-9FE3CE4AFC5C}">
      <dsp:nvSpPr>
        <dsp:cNvPr id="0" name=""/>
        <dsp:cNvSpPr/>
      </dsp:nvSpPr>
      <dsp:spPr>
        <a:xfrm>
          <a:off x="1144942" y="1541557"/>
          <a:ext cx="3777411" cy="955567"/>
        </a:xfrm>
        <a:custGeom>
          <a:avLst/>
          <a:gdLst/>
          <a:ahLst/>
          <a:cxnLst/>
          <a:rect l="0" t="0" r="0" b="0"/>
          <a:pathLst>
            <a:path>
              <a:moveTo>
                <a:pt x="3777411" y="0"/>
              </a:moveTo>
              <a:lnTo>
                <a:pt x="3777411" y="669116"/>
              </a:lnTo>
              <a:lnTo>
                <a:pt x="0" y="669116"/>
              </a:lnTo>
              <a:lnTo>
                <a:pt x="0" y="9555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8100E-B910-4CFD-8745-F2C1B1BE0F4F}">
      <dsp:nvSpPr>
        <dsp:cNvPr id="0" name=""/>
        <dsp:cNvSpPr/>
      </dsp:nvSpPr>
      <dsp:spPr>
        <a:xfrm>
          <a:off x="3840634" y="572883"/>
          <a:ext cx="2163437" cy="968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C480D-5636-431C-94FE-7A973EF6ED48}">
      <dsp:nvSpPr>
        <dsp:cNvPr id="0" name=""/>
        <dsp:cNvSpPr/>
      </dsp:nvSpPr>
      <dsp:spPr>
        <a:xfrm>
          <a:off x="4184204" y="899275"/>
          <a:ext cx="2163437" cy="9686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Heather</a:t>
          </a:r>
          <a:endParaRPr lang="en-US" sz="4200" kern="1200" dirty="0"/>
        </a:p>
      </dsp:txBody>
      <dsp:txXfrm>
        <a:off x="4184204" y="899275"/>
        <a:ext cx="2163437" cy="968673"/>
      </dsp:txXfrm>
    </dsp:sp>
    <dsp:sp modelId="{676B3318-F6A2-4114-A285-6BBAC64661BF}">
      <dsp:nvSpPr>
        <dsp:cNvPr id="0" name=""/>
        <dsp:cNvSpPr/>
      </dsp:nvSpPr>
      <dsp:spPr>
        <a:xfrm>
          <a:off x="452" y="2497125"/>
          <a:ext cx="2288978" cy="977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79EB36-0195-4DD6-8C27-DF7D8BCD0802}">
      <dsp:nvSpPr>
        <dsp:cNvPr id="0" name=""/>
        <dsp:cNvSpPr/>
      </dsp:nvSpPr>
      <dsp:spPr>
        <a:xfrm>
          <a:off x="344022" y="2823516"/>
          <a:ext cx="2288978" cy="977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Sophia</a:t>
          </a:r>
          <a:endParaRPr lang="en-US" sz="4200" kern="1200" dirty="0"/>
        </a:p>
      </dsp:txBody>
      <dsp:txXfrm>
        <a:off x="344022" y="2823516"/>
        <a:ext cx="2288978" cy="977587"/>
      </dsp:txXfrm>
    </dsp:sp>
    <dsp:sp modelId="{56E4C62A-2719-4349-85BE-1F82E5527FD3}">
      <dsp:nvSpPr>
        <dsp:cNvPr id="0" name=""/>
        <dsp:cNvSpPr/>
      </dsp:nvSpPr>
      <dsp:spPr>
        <a:xfrm>
          <a:off x="2976570" y="2497125"/>
          <a:ext cx="2129455" cy="10396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489523-9635-4171-8D33-95A5F2CFE876}">
      <dsp:nvSpPr>
        <dsp:cNvPr id="0" name=""/>
        <dsp:cNvSpPr/>
      </dsp:nvSpPr>
      <dsp:spPr>
        <a:xfrm>
          <a:off x="3320140" y="2823516"/>
          <a:ext cx="2129455" cy="103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Amelia</a:t>
          </a:r>
          <a:endParaRPr lang="en-US" sz="4200" kern="1200" dirty="0"/>
        </a:p>
      </dsp:txBody>
      <dsp:txXfrm>
        <a:off x="3320140" y="2823516"/>
        <a:ext cx="2129455" cy="1039634"/>
      </dsp:txXfrm>
    </dsp:sp>
    <dsp:sp modelId="{D5DA9656-86CA-4EF2-BE38-72AC93249D5D}">
      <dsp:nvSpPr>
        <dsp:cNvPr id="0" name=""/>
        <dsp:cNvSpPr/>
      </dsp:nvSpPr>
      <dsp:spPr>
        <a:xfrm>
          <a:off x="5793165" y="2497125"/>
          <a:ext cx="2092411" cy="1073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9061A-E94A-4997-AE57-8B4DC208FB7C}">
      <dsp:nvSpPr>
        <dsp:cNvPr id="0" name=""/>
        <dsp:cNvSpPr/>
      </dsp:nvSpPr>
      <dsp:spPr>
        <a:xfrm>
          <a:off x="6136735" y="2823516"/>
          <a:ext cx="2092411" cy="1073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John</a:t>
          </a:r>
          <a:endParaRPr lang="en-US" sz="4200" kern="1200" dirty="0"/>
        </a:p>
      </dsp:txBody>
      <dsp:txXfrm>
        <a:off x="6136735" y="2823516"/>
        <a:ext cx="2092411" cy="1073288"/>
      </dsp:txXfrm>
    </dsp:sp>
    <dsp:sp modelId="{B56963AA-FAE1-4030-8C92-55ABF47D1E3A}">
      <dsp:nvSpPr>
        <dsp:cNvPr id="0" name=""/>
        <dsp:cNvSpPr/>
      </dsp:nvSpPr>
      <dsp:spPr>
        <a:xfrm>
          <a:off x="1229772" y="493126"/>
          <a:ext cx="1936506" cy="11550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16DC9-07F1-4295-913A-A8B280D457FD}">
      <dsp:nvSpPr>
        <dsp:cNvPr id="0" name=""/>
        <dsp:cNvSpPr/>
      </dsp:nvSpPr>
      <dsp:spPr>
        <a:xfrm>
          <a:off x="1573342" y="819517"/>
          <a:ext cx="1936506" cy="1155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John</a:t>
          </a:r>
          <a:endParaRPr lang="en-US" sz="4200" kern="1200" dirty="0"/>
        </a:p>
      </dsp:txBody>
      <dsp:txXfrm>
        <a:off x="1573342" y="819517"/>
        <a:ext cx="1936506" cy="1155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93028-24BB-4F57-8667-8A0EC96A05BE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74565-B747-4DF6-9F6A-CE932FE6D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mc.com/HospitalsFacilities/Hospitals/Magee/Pages/Home.aspx" TargetMode="External"/><Relationship Id="rId2" Type="http://schemas.openxmlformats.org/officeDocument/2006/relationships/hyperlink" Target="http://www.name-meanings.com/search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trashares\HomeDrives\MMStudents\SDyke23\bit\ppt\Snowball%20Fights%20ppt.pptx" TargetMode="External"/><Relationship Id="rId2" Type="http://schemas.openxmlformats.org/officeDocument/2006/relationships/hyperlink" Target="file:///\\intrashares\HomeDrives\MMStudents\SDyke23\bit\word\party%20invite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file:///\\intrashares\HomeDrives\MMStudents\SDyke23\bit\word\volunteer%20flyer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3352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Sophia Dyke</a:t>
            </a:r>
          </a:p>
          <a:p>
            <a:r>
              <a:rPr lang="en-US" sz="4800" dirty="0" smtClean="0"/>
              <a:t>Period, 4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28600" y="914400"/>
            <a:ext cx="16764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2" action="ppaction://hlinksldjump"/>
              </a:rPr>
              <a:t>About Me</a:t>
            </a:r>
            <a:endParaRPr lang="en-US" sz="2800" dirty="0"/>
          </a:p>
        </p:txBody>
      </p:sp>
      <p:sp>
        <p:nvSpPr>
          <p:cNvPr id="5" name="Rounded Rectangle 4"/>
          <p:cNvSpPr/>
          <p:nvPr/>
        </p:nvSpPr>
        <p:spPr>
          <a:xfrm>
            <a:off x="304800" y="2819400"/>
            <a:ext cx="17526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3" action="ppaction://hlinksldjump"/>
              </a:rPr>
              <a:t>Volunteer</a:t>
            </a:r>
            <a:endParaRPr lang="en-US" sz="2800" dirty="0"/>
          </a:p>
        </p:txBody>
      </p:sp>
      <p:sp>
        <p:nvSpPr>
          <p:cNvPr id="6" name="Rounded Rectangle 5"/>
          <p:cNvSpPr/>
          <p:nvPr/>
        </p:nvSpPr>
        <p:spPr>
          <a:xfrm>
            <a:off x="304800" y="4724400"/>
            <a:ext cx="17526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4" action="ppaction://hlinksldjump"/>
              </a:rPr>
              <a:t>Activities</a:t>
            </a:r>
            <a:endParaRPr lang="en-US" sz="2800" dirty="0"/>
          </a:p>
        </p:txBody>
      </p:sp>
      <p:sp>
        <p:nvSpPr>
          <p:cNvPr id="7" name="Rounded Rectangle 6"/>
          <p:cNvSpPr/>
          <p:nvPr/>
        </p:nvSpPr>
        <p:spPr>
          <a:xfrm>
            <a:off x="7162800" y="1066800"/>
            <a:ext cx="1676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5" action="ppaction://hlinksldjump"/>
              </a:rPr>
              <a:t>My Family</a:t>
            </a:r>
            <a:endParaRPr lang="en-US" sz="2800" dirty="0"/>
          </a:p>
        </p:txBody>
      </p:sp>
      <p:sp>
        <p:nvSpPr>
          <p:cNvPr id="8" name="Rounded Rectangle 7"/>
          <p:cNvSpPr/>
          <p:nvPr/>
        </p:nvSpPr>
        <p:spPr>
          <a:xfrm>
            <a:off x="7315200" y="2971800"/>
            <a:ext cx="16002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hlinkClick r:id="rId6" action="ppaction://hlinksldjump"/>
              </a:rPr>
              <a:t>Education</a:t>
            </a:r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7239000" y="4724400"/>
            <a:ext cx="16764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hlinkClick r:id="rId7" action="ppaction://hlinksldjump"/>
              </a:rPr>
              <a:t>My Favorite Things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rlin Sans FB" pitchFamily="34" charset="0"/>
              </a:rPr>
              <a:t>About Me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Full name: </a:t>
            </a:r>
            <a:r>
              <a:rPr lang="en-US" dirty="0" smtClean="0">
                <a:latin typeface="Berlin Sans FB Demi" pitchFamily="34" charset="0"/>
                <a:hlinkClick r:id="rId2"/>
              </a:rPr>
              <a:t>Sophia Sinclair Dyke</a:t>
            </a:r>
            <a:endParaRPr lang="en-US" dirty="0" smtClean="0">
              <a:latin typeface="Berlin Sans FB Demi" pitchFamily="34" charset="0"/>
            </a:endParaRPr>
          </a:p>
          <a:p>
            <a:r>
              <a:rPr lang="en-US" dirty="0" smtClean="0">
                <a:latin typeface="Berlin Sans FB Demi" pitchFamily="34" charset="0"/>
              </a:rPr>
              <a:t>Born December 16, 1996</a:t>
            </a:r>
          </a:p>
          <a:p>
            <a:r>
              <a:rPr lang="en-US" dirty="0" smtClean="0">
                <a:latin typeface="Berlin Sans FB Demi" pitchFamily="34" charset="0"/>
              </a:rPr>
              <a:t>Born in Pittsburgh, Pennsylvania at </a:t>
            </a:r>
            <a:r>
              <a:rPr lang="en-US" dirty="0" smtClean="0">
                <a:latin typeface="Berlin Sans FB Demi" pitchFamily="34" charset="0"/>
                <a:hlinkClick r:id="rId3"/>
              </a:rPr>
              <a:t>Magee-Women’s Hospital</a:t>
            </a:r>
            <a:endParaRPr lang="en-US" dirty="0" smtClean="0">
              <a:latin typeface="Berlin Sans FB Demi" pitchFamily="34" charset="0"/>
            </a:endParaRPr>
          </a:p>
          <a:p>
            <a:r>
              <a:rPr lang="en-US" dirty="0" smtClean="0">
                <a:latin typeface="Berlin Sans FB Demi" pitchFamily="34" charset="0"/>
              </a:rPr>
              <a:t>Astrological sign: Sagittarius </a:t>
            </a:r>
          </a:p>
          <a:p>
            <a:r>
              <a:rPr lang="en-US" dirty="0" smtClean="0">
                <a:latin typeface="Berlin Sans FB Demi" pitchFamily="34" charset="0"/>
              </a:rPr>
              <a:t>Birth stone: Turquoise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001000" y="228600"/>
            <a:ext cx="7620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http://www.a1-birthstone-jewelry.com/images/december-birthstone-turquoi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81400"/>
            <a:ext cx="1905000" cy="1996384"/>
          </a:xfrm>
          <a:prstGeom prst="rect">
            <a:avLst/>
          </a:prstGeom>
          <a:noFill/>
        </p:spPr>
      </p:pic>
      <p:pic>
        <p:nvPicPr>
          <p:cNvPr id="7172" name="Picture 4" descr="http://www.webweaver.nu/clipart/img/holidays/birthday/birthday-cake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5105400"/>
            <a:ext cx="1981200" cy="1467556"/>
          </a:xfrm>
          <a:prstGeom prst="rect">
            <a:avLst/>
          </a:prstGeom>
          <a:noFill/>
        </p:spPr>
      </p:pic>
      <p:pic>
        <p:nvPicPr>
          <p:cNvPr id="7174" name="Picture 6" descr="http://garybrandastrology.com/images/Bonatti-Sag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800600"/>
            <a:ext cx="1935976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dyke23\Local Settings\Temporary Internet Files\Content.IE5\QWG11OZG\MC9004355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926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001000" y="457200"/>
            <a:ext cx="762000" cy="6858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3886200" y="27432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733800" y="32766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Education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Berlin Sans FB Demi" pitchFamily="34" charset="0"/>
              </a:rPr>
              <a:t>Preschool: St. Paul’s Nursery School</a:t>
            </a:r>
          </a:p>
          <a:p>
            <a:r>
              <a:rPr lang="en-US" sz="3600" dirty="0" smtClean="0">
                <a:latin typeface="Berlin Sans FB Demi" pitchFamily="34" charset="0"/>
              </a:rPr>
              <a:t>Elementary: Washington Elementary</a:t>
            </a:r>
          </a:p>
          <a:p>
            <a:r>
              <a:rPr lang="en-US" sz="3600" dirty="0" smtClean="0">
                <a:latin typeface="Berlin Sans FB Demi" pitchFamily="34" charset="0"/>
              </a:rPr>
              <a:t>Middle School: </a:t>
            </a:r>
            <a:r>
              <a:rPr lang="en-US" sz="3600" dirty="0" smtClean="0">
                <a:latin typeface="Berlin Sans FB Demi" pitchFamily="34" charset="0"/>
                <a:hlinkClick r:id="rId2" action="ppaction://hlinksldjump"/>
              </a:rPr>
              <a:t>Mellon Middle</a:t>
            </a:r>
            <a:endParaRPr lang="en-US" sz="3600" dirty="0" smtClean="0">
              <a:latin typeface="Berlin Sans FB Demi" pitchFamily="34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228600" y="6019800"/>
            <a:ext cx="6858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ttp://denver-tpweb.newsengin.com/web/graphics/team/4356_mt.%20lebanon%20blue%20devi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810000"/>
            <a:ext cx="3276600" cy="2577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5400" dirty="0" smtClean="0">
                <a:latin typeface="Bernard MT Condensed" pitchFamily="18" charset="0"/>
              </a:rPr>
              <a:t>Middle School Schedule</a:t>
            </a:r>
            <a:endParaRPr lang="en-US" sz="5400" dirty="0">
              <a:latin typeface="Bernard MT Condensed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41960">
                <a:tc>
                  <a:txBody>
                    <a:bodyPr/>
                    <a:lstStyle/>
                    <a:p>
                      <a:r>
                        <a:rPr lang="en-US" dirty="0" smtClean="0"/>
                        <a:t>Class</a:t>
                      </a:r>
                      <a:r>
                        <a:rPr lang="en-US" baseline="0" dirty="0" smtClean="0"/>
                        <a:t> 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 </a:t>
                      </a:r>
                      <a:endParaRPr lang="en-US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1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Mr. </a:t>
                      </a:r>
                      <a:r>
                        <a:rPr lang="en-US" dirty="0" err="1" smtClean="0">
                          <a:latin typeface="Albertus Medium" pitchFamily="34" charset="0"/>
                        </a:rPr>
                        <a:t>Raitano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Language Arts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2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Mrs. </a:t>
                      </a:r>
                      <a:r>
                        <a:rPr lang="en-US" dirty="0" err="1" smtClean="0">
                          <a:latin typeface="Albertus Medium" pitchFamily="34" charset="0"/>
                        </a:rPr>
                        <a:t>Kunzman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  <a:hlinkClick r:id="rId2" action="ppaction://hlinkfile"/>
                        </a:rPr>
                        <a:t>French</a:t>
                      </a:r>
                      <a:r>
                        <a:rPr lang="en-US" dirty="0" smtClean="0">
                          <a:latin typeface="Albertus Medium" pitchFamily="34" charset="0"/>
                        </a:rPr>
                        <a:t> 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3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Mr. Holliday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U.S. History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4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Mrs. </a:t>
                      </a:r>
                      <a:r>
                        <a:rPr lang="en-US" dirty="0" err="1" smtClean="0">
                          <a:latin typeface="Albertus Medium" pitchFamily="34" charset="0"/>
                        </a:rPr>
                        <a:t>Amenta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  <a:hlinkClick r:id="rId3" action="ppaction://hlinkpres?slideindex=1&amp;slidetitle="/>
                        </a:rPr>
                        <a:t>BIT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5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J</a:t>
                      </a:r>
                      <a:r>
                        <a:rPr lang="en-US" baseline="0" dirty="0" smtClean="0">
                          <a:latin typeface="Albertus Medium" pitchFamily="34" charset="0"/>
                        </a:rPr>
                        <a:t> Rod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Art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6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Mrs. Knox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Math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7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Mr.</a:t>
                      </a:r>
                      <a:r>
                        <a:rPr lang="en-US" baseline="0" dirty="0" smtClean="0">
                          <a:latin typeface="Albertus Medium" pitchFamily="34" charset="0"/>
                        </a:rPr>
                        <a:t> McCann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Physics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8 (days</a:t>
                      </a:r>
                      <a:r>
                        <a:rPr lang="en-US" baseline="0" dirty="0" smtClean="0">
                          <a:latin typeface="Albertus Medium" pitchFamily="34" charset="0"/>
                        </a:rPr>
                        <a:t> 1,4)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Mr. Sharman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Gym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8 (days 2,3,5)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Mrs. </a:t>
                      </a:r>
                      <a:r>
                        <a:rPr lang="en-US" dirty="0" err="1" smtClean="0">
                          <a:latin typeface="Albertus Medium" pitchFamily="34" charset="0"/>
                        </a:rPr>
                        <a:t>Jordaan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lbertus Medium" pitchFamily="34" charset="0"/>
                        </a:rPr>
                        <a:t>Team Time</a:t>
                      </a:r>
                      <a:endParaRPr lang="en-US" dirty="0">
                        <a:latin typeface="Albertus Medium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228600" y="228600"/>
            <a:ext cx="4038600" cy="1143000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Bauhaus 93" pitchFamily="82" charset="0"/>
              </a:rPr>
              <a:t>Volunteer</a:t>
            </a:r>
            <a:endParaRPr lang="en-US" sz="5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2438400" cy="2514600"/>
          </a:xfrm>
        </p:spPr>
        <p:txBody>
          <a:bodyPr/>
          <a:lstStyle/>
          <a:p>
            <a:endParaRPr lang="en-US" dirty="0" smtClean="0">
              <a:hlinkClick r:id="rId2" action="ppaction://hlinkfile"/>
            </a:endParaRPr>
          </a:p>
          <a:p>
            <a:pPr lvl="5">
              <a:buNone/>
            </a:pPr>
            <a:endParaRPr lang="en-US" sz="3200" dirty="0" smtClean="0">
              <a:latin typeface="Algerian" pitchFamily="82" charset="0"/>
              <a:hlinkClick r:id="rId2" action="ppaction://hlinkfile"/>
            </a:endParaRPr>
          </a:p>
          <a:p>
            <a:endParaRPr lang="en-US" dirty="0" smtClean="0">
              <a:hlinkClick r:id="rId2" action="ppaction://hlinkfile"/>
            </a:endParaRPr>
          </a:p>
          <a:p>
            <a:endParaRPr lang="en-US" dirty="0" smtClean="0">
              <a:hlinkClick r:id="rId2" action="ppaction://hlinkfile"/>
            </a:endParaRPr>
          </a:p>
          <a:p>
            <a:endParaRPr lang="en-US" dirty="0" smtClean="0">
              <a:hlinkClick r:id="rId2" action="ppaction://hlinkfile"/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6096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www.cheshirerelay.org/images/ACSRelayCo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2514600" cy="2266785"/>
          </a:xfrm>
          <a:prstGeom prst="rect">
            <a:avLst/>
          </a:prstGeom>
          <a:noFill/>
        </p:spPr>
      </p:pic>
      <p:pic>
        <p:nvPicPr>
          <p:cNvPr id="4100" name="Picture 4" descr="http://www.senecapowerboats.com/jdrf6_op_800x5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572000"/>
            <a:ext cx="2812250" cy="1828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86200" y="1219200"/>
            <a:ext cx="502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3200" dirty="0" smtClean="0">
              <a:latin typeface="Algerian" pitchFamily="82" charset="0"/>
            </a:endParaRP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Algerian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lgerian" pitchFamily="82" charset="0"/>
              </a:rPr>
              <a:t>Relay for life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lgerian" pitchFamily="82" charset="0"/>
              </a:rPr>
              <a:t>Juvenile diabetes </a:t>
            </a:r>
          </a:p>
          <a:p>
            <a:r>
              <a:rPr lang="en-US" sz="3200" dirty="0" smtClean="0">
                <a:latin typeface="Algerian" pitchFamily="82" charset="0"/>
              </a:rPr>
              <a:t>research foundation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lgerian" pitchFamily="82" charset="0"/>
              </a:rPr>
              <a:t>Blanket making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lgerian" pitchFamily="82" charset="0"/>
              </a:rPr>
              <a:t>Homeless shelter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Algerian" pitchFamily="82" charset="0"/>
            </a:endParaRPr>
          </a:p>
          <a:p>
            <a:pPr>
              <a:buFont typeface="Arial" pitchFamily="34" charset="0"/>
              <a:buChar char="•"/>
            </a:pPr>
            <a:endParaRPr lang="en-US" sz="3200" dirty="0">
              <a:latin typeface="Algerian" pitchFamily="82" charset="0"/>
            </a:endParaRPr>
          </a:p>
        </p:txBody>
      </p:sp>
      <p:sp>
        <p:nvSpPr>
          <p:cNvPr id="8" name="Heart 7"/>
          <p:cNvSpPr/>
          <p:nvPr/>
        </p:nvSpPr>
        <p:spPr>
          <a:xfrm>
            <a:off x="4038600" y="5029200"/>
            <a:ext cx="1600200" cy="1371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entralpacvb.org/includes/media/images/Field-Hockey-turf-aerial-07-ND-M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0"/>
            <a:ext cx="4800600" cy="3600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274638"/>
            <a:ext cx="4419600" cy="14017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lgerian" pitchFamily="82" charset="0"/>
              </a:rPr>
              <a:t>Activities</a:t>
            </a:r>
            <a:endParaRPr lang="en-US" sz="6000" b="1" dirty="0">
              <a:solidFill>
                <a:schemeClr val="accent1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495799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Field hockey</a:t>
            </a:r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Lacrosse</a:t>
            </a:r>
            <a:endParaRPr lang="en-US" dirty="0" smtClean="0">
              <a:latin typeface="Bodoni MT Black" pitchFamily="18" charset="0"/>
            </a:endParaRPr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Cross Country</a:t>
            </a:r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Track</a:t>
            </a:r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Skiing</a:t>
            </a:r>
            <a:endParaRPr lang="en-US" dirty="0" smtClean="0">
              <a:latin typeface="Bodoni MT Black" pitchFamily="18" charset="0"/>
            </a:endParaRPr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Going to the beach</a:t>
            </a:r>
          </a:p>
          <a:p>
            <a:pPr algn="ctr">
              <a:buFont typeface="Courier New" pitchFamily="49" charset="0"/>
              <a:buChar char="o"/>
            </a:pPr>
            <a:r>
              <a:rPr lang="en-US" dirty="0" smtClean="0">
                <a:latin typeface="Bodoni MT Black" pitchFamily="18" charset="0"/>
              </a:rPr>
              <a:t>Traveling</a:t>
            </a:r>
          </a:p>
          <a:p>
            <a:pPr algn="ctr">
              <a:buNone/>
            </a:pPr>
            <a:endParaRPr lang="en-US" dirty="0" smtClean="0">
              <a:latin typeface="Bodoni MT Black" pitchFamily="18" charset="0"/>
            </a:endParaRPr>
          </a:p>
          <a:p>
            <a:endParaRPr lang="en-US" dirty="0" smtClean="0">
              <a:latin typeface="Baskerville Old Face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58674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http://www.riparks.com/images/EastBeac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"/>
            <a:ext cx="2895600" cy="217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drmikessteakdinner.com/uploads/779px-Ggb_by_n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2766"/>
          </a:xfrm>
          <a:prstGeom prst="rect">
            <a:avLst/>
          </a:prstGeom>
          <a:noFill/>
        </p:spPr>
      </p:pic>
      <p:pic>
        <p:nvPicPr>
          <p:cNvPr id="1028" name="Picture 4" descr="http://www.clubs.psu.edu/bd/ast/resources/Pictures/pennsta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012" y="228600"/>
            <a:ext cx="2971988" cy="2209800"/>
          </a:xfrm>
          <a:prstGeom prst="rect">
            <a:avLst/>
          </a:prstGeom>
          <a:noFill/>
        </p:spPr>
      </p:pic>
      <p:pic>
        <p:nvPicPr>
          <p:cNvPr id="1026" name="Picture 2" descr="http://wellreadreviews.com/wp-content/uploads/2010/05/dear_joh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886200"/>
            <a:ext cx="2019300" cy="269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62484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Algerian" pitchFamily="82" charset="0"/>
              </a:rPr>
              <a:t>My Favorite Things</a:t>
            </a:r>
            <a:endParaRPr lang="en-US" sz="4800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Bernard MT Condensed" pitchFamily="18" charset="0"/>
              </a:rPr>
              <a:t>Lacrosse</a:t>
            </a:r>
          </a:p>
          <a:p>
            <a:r>
              <a:rPr lang="en-US" sz="3600" dirty="0" smtClean="0">
                <a:latin typeface="Bernard MT Condensed" pitchFamily="18" charset="0"/>
              </a:rPr>
              <a:t>Pittsburgh Steelers</a:t>
            </a:r>
          </a:p>
          <a:p>
            <a:r>
              <a:rPr lang="en-US" sz="3600" dirty="0" smtClean="0">
                <a:latin typeface="Bernard MT Condensed" pitchFamily="18" charset="0"/>
              </a:rPr>
              <a:t>Penn State University</a:t>
            </a:r>
          </a:p>
          <a:p>
            <a:r>
              <a:rPr lang="en-US" sz="3600" dirty="0" smtClean="0">
                <a:latin typeface="Bernard MT Condensed" pitchFamily="18" charset="0"/>
              </a:rPr>
              <a:t>San Francisco  </a:t>
            </a:r>
          </a:p>
          <a:p>
            <a:r>
              <a:rPr lang="en-US" sz="3600" dirty="0" smtClean="0">
                <a:latin typeface="Bernard MT Condensed" pitchFamily="18" charset="0"/>
              </a:rPr>
              <a:t>Dear John by Nicholas Sparks   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228600" y="5867400"/>
            <a:ext cx="762000" cy="762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AutoShape 6" descr="data:image/jpg;base64,/9j/4AAQSkZJRgABAQAAAQABAAD/2wCEAAkGBhQQEBUUEhQUFBUVFBQVFBUVFRQUFBQVFRQVFRQUFBQXHCYeFxkkGRQUHy8gJCcpLCwsFR4xNTAqNSYsLCkBCQoKDgwOGg8PGiwcHB8pLCwpLCwsLCkpLCwsLCwpKSwsKSksLCksKSwsLCksKSwsLCksLCksKSwsLCksKSksLP/AABEIALcBEwMBIgACEQEDEQH/xAAbAAACAwEBAQAAAAAAAAAAAAAAAQIDBAUGB//EAEIQAAEDAwIDBQQIBAMIAwAAAAEAAhEDEiEEMQVBUQYTImFxMoGRsQcUIzNCodHwUnLB4aKywkNTY4KStNLxFWJz/8QAGQEAAgMBAAAAAAAAAAAAAAAAAAECAwQF/8QAMBEAAgIBAgMGBQQDAQAAAAAAAAECEQMSIQQx8CJBUWGRsRNxgaHRFCMywTNS4QX/2gAMAwEAAhEDEQA/APitiVqnIhK9AxSld5KRclCBBKUoQgBJoQmAJhJNICxoCZH7hVhOUqGTCeFAOTvSGDoStSuTDimIi4oDvJSJUSgCRq+SgSiEkwGG+imFWgIAtDQVOAFU0qYqBRAkRKjZ6Kd6VyQxW+iUJlygXpgShRwpAILUAAAQQi1IlABCUIJUS5AhlCjKSYEmuRCtFCQpsoRuiwozEJLb3Uqp+nQpBRnTVndJGmnYUQQmiExCThMBWtoge2Y8hl39vf8AApDSIU6ZcQACScAASSegA3Vura0OAaHtIa0PD4m/8UAfh6TlX6bWFrmimLBc2YPid4hhz9/cIHkvX6bh1eoHvDSGNc4Of3lKlTEuPt1Hvbccxnpss2XN8N7+5qxYVOL3+x5Ph3AqlaDBYz/eFri33QM/LzWV2hdFQjxNpuDXEcpJAJHSQRPp1C9t9UbTAc6tpZcSGBtR1ZziIBa11NhZMwMvxIXjBqnUq9Rzf4nhwPsuaSbmuHMH++CAVHFmlkbJZcUIRVO9zIhatVpwIeySx3XdrubHefQ8xnqBmWpOzI1QkJwlCYhBCcIhACQmhAhITSQAZTEphyl3yBia09FZYkKylcojEokqRcoEhAAXKJeiVEpiAuRKUpJiGhKUIA6LRgegThRaMD0CkqiwcJJgKSAKyxK1WSlPQe8osCk0wq+6WgwD1PT+yRYSOnpv8VKxUUbbf3UIWsU0u7RqCiij7Tf5h8wu52k1xM0pMNqvfE+GXCJAmJgRtPn05lOhcQ0bkgCepgBbT2eqkkGzBib25LZaYbN0TPJUzcdak3yNONS+HKMVdmPh+t7twDssLmkg8iDh46OH5jCx1nh1R5GxcSPQkrvUOyziRc9scw0VLvcSyFxBTte5oyMz7nEfFShOEpNxe5GcJxglJUrFSqWzzBw4dRv8ehUXsjbI5f381YaBSFMq20UeRVCIUixMUynZGiuEQre6KViLArhEKyxJzUWFEIShShEJgRhEKVqIQBFOUQiEAJKE0IAUIhNJAhEJJoQAkIQgDYx2FMPVAMJqNErL+9hMVf2f0WYkDzP5qQBPl++qVDsu7wDfJ+J+HJTydzHpv8VSBCnKKCy1rANv3unGFWDlPl7kqGTDUmtTapMCiMs0jftG/wA7fmF66i5jW13VKzabWVnAN7p1R7i4yGtAqNHnmIC8npxD2/zN+YW/jOpuqvaNi9zsgT7TufSFizw1zS65m/BPRjk1zOlR4xSLg1rqxLiBmnSptzjPjed+hXj4+3qfzP8A85XV0YtqMMbOB6bGVz4mu8xg3n41CrcUFCTrwKss5TgtXiO3CA1WkeRSJHmrjOV2JgSmHhRcUxAWKPcBO+VZT8wh2hpWyvugoOpBaHxuNlQ90oVhJJFRYEjThThDipkaKSxFimglSIlbmqJCshIhAmVwlCshKExFcIhThKEAQhClCUJgRQnCEAXSIxnb9kqYYTv8B+qu7jw+7+it7gqNodGWyFINWk6YxMYkD3mf0PwRT0xMAAknYAST6ItBRntUrVcaByp/Vz0RaHRnDU4wtX1Y9EfVzHxRaCigBNq0DTFNun3UbRKmLS0i57WzFzg2ekkCfzXbd2Ye4yKo+zL6Rua6XRUf4oaIHLErDw+hFWmf+Iz/ADNXs3kU+/LnBoFWqfunVCTe7Aio0Dcb481zOLyyhJKB0+ExxlCWs4Wm7JF5AdUwcG1kHPQl2PgV5U0O7e2OtZvuY/C9/wAF40HVqbci50fd8+X+1MfArx2uo/atH/F1Q+FRHDZMutxydcxZ4YtF4+uRlLyoklazQUTRW60YKZjIUbVs7hAoH9+9PUg0mR1IhTpuMEDnuFt1+pdUIc6MNDcNa3DAGjAEEwN9yqqGtdTDw1wF7bHbGWyHRnbIGyWq0WVFS57GNwUCxa2UC79zPp1Vp4c6JtMTEwYnpPVS1JFTTZz4USxbX6aDHOJAwJ+KbtFHteHyO+8RAUtRGjD3eJSsWujp3PcGNpuc47AAlxxO3plSr6CpT9um4f8AuMkbGU9QqMunpguAdgZk9MHOEaig0Ra64HyiD0IXT4ZoialPLQXBx8QMNID/AGhGQInE/ODiemI7sucw3MkFpbafG8coE8vcqviduuu8u+H+3fXccUtStXTbw1xzgCYlxAAjc5zHpPTfCZ4S7MFpjJhwIAm0knYC4gepV2pFGk5VqLV0hw13Np5ct52g8/crqPBXvi1rnTtAJ3MDbzKWtINJxi1RLV2KnBqg/A7/AKTy3Wf/AOOdk2uxvg45/JGtMNLOdCFu+oP/AIXfAoT1IKZ6gcKa2n4qFf7q5xkgMbafGQaU24nMJO47p2NZTFOm+x95ePES3Hgc5rRuesx5LyD+I1HNg1HkQBBc4iAAAInbwj4BUAqv4S7ySmz1Oo4sK4DKbWgW02jww5sOkyRE5iSZxMKzTacuDT7ZtBBj8AAA2Jg7DOR0wvL06zhs8t5buGJnkFeOIVIt750ZxdUjMTiPIfBPR4BqPW1eFWsuIDb27lpAaQXS1p/E6QOR9oDms1rYLQ4S3IhoNwugyTA3xHwXnKHEKjHAtqkERHifyMgZG08tlZS4/qGCG1XgRGHHIk4zuPEfiloHqR6C0uJFpNmXEBoIDiA0vJP8UD38sKV7bbRY0lvikuDt5zOBMj3NJXDPanVf76pOc3ZyGjfePC34So6jtHXqODi8hwEAtDWGJB3aBJwMnKWhj1I7tPQ3SLmt5fesyQeRkBonEkqh1JrT94wbAG+ic438WcT4vMLj6nj9eq0NfVe5oiAXGMCBjms1DVvYDaS2TyJG3ohR8Qcj2Wg0jzUBaKZh8uDqtEuDbmOMC7fEeEem8LodqK5Y6tFuK9T2mgjMnpI5bdF42hxB5FIl7zbWMeJxI+6OM+S9H2u1jXGq5r5D6riIEbsJBnkJBCwZofux+vujo8PL9uYdnal2o05aZBrsBwwO3aSQ05gHeBtzCwcZ0zu9FgJI1GuwN4a8lx2MACSTyAVHZ/UltbRm6B9YlxuxDXUTLvICfdK1drHNguY8OnV6uCwgjxOn2gdiNuqs5Zl8vyVL/E+vA579LVcJJqAAeI2gNGYGWmDMbnczlZaHfA5viJPhDzFt2x8oO+xlZalUuIJJJzk+eT+ZJ9606Xj1ak0hjy0HeA2efOJ5rXRkssfrXtxbJGPPIxIBMdfdCb+IOaYLWS049lzXFrmkkkbtgnIwdxzKxa3iVSr949zomJOBJkwFkcE1FEWzbquKOdLXNZIMey3HWIAn1M/ksr67ndOnhaBznkN1W3BkcvIH8irqWpLRENMODgS1pII9cOHkQR5KdIjbIOq1HRLnHYCSfd81BznGJJPSTt6TstzuKkxLGYJcCxrKTriN7mNnBgxy8lRcHMIPtSCDBJOwLZmIyTt+HdCY6Mq1HvW83iI/EeYuGx6D3QjSaZ1R1jG3vfDWjxXXEiLQDknbM7+i6XBuy+o1dwotLy0SQLid2t2aDE3DJx4TnCTklzBRfcZ9DV1Ik0nVhOCWueD5jB6T8StdHQarUPLXGs5zTaQ7vXkZJIjMZBJBjZeo0f0c06Lh9b1VOiZ8IuteYqQCGgOdloJ2EEtzuEtXxLh2keWRqdW9jgHS7uaYcyWnLi87zsOW6q13/Es0UtzDwDsdqG1galGsGupVJIYf9pRfDWkiC4g4Anf1jRxzsjWtpMo0a8NokEOZc4XVqj/FaIHVdLhn0k1nvLNPS0+lDWVHhzmvrv8AC24y6oYk27hqz9oPpG1rQ0DVPl9Ml4Aa0e09lsNaMw2CqavKm3v4epanWNpLbx9DwGu0TqTy17S1zSQQRDgRuCDsVkBhen4pwSpVYytTZXqB7A+o9zBHeGb4IJxM5MLzVSiQc/0WuElJGWUaZbU1DLYa192N3gtG9wtt2JI58jvKlpeKGm5rmgBzXh9wLmuwQQAWkQAQCIz5rKKRUbVOkRs77ONioHNc5zSS57XGtVtb3gJrMIIcXF3hE4yzMyVof2qplxLhXJNmW1iO7dTFrHMd+OBgXCR/FvPmIShLQg1M79fjtO42HU28j3oZPU2WutJMmLihcBCPhxHqZMFMFRCaZEcoBSTCBkgVKQoICQyVydyhKcoAlepB2PeoAqxvsn1Hyd+iTGjqcIfDqJ6aqn82H+i+rOA76tJAl7zl0fjcevmvk2iMMaemopfmHn/SvsNUmnUrOGCLyPUAEcwuD/6f8o+d+6O1wDqLZ0OBUWXs9g+M82n+FfJ+2cTA2Gp1H/can9F1Oy3aLUd5oy6tUeHaoseHvc4Oa7uhmTyuJC4/a4zUqDpqa3519SVLhOHlhyvU76aK8+RZYtpV1Zwbdv3yCqLcH1H9Vsp05Lfd8gqX0sH1H9V11I5rRmcEoXSdwh31c1/Db3ndxc2+6272N4iM7Lt9jexNfWOLvq730rXgPLhSYH2wwl55A5jnEIeRJWGh2eTZSJMAStOg4a6s+xtoNrneJzWiGtc45djZp9dl9Q7I/Rs3S1m19TqbXUySBp8hpAIl1dwsG/KSk7tPwrhdQ9xRFWpJ8Zis8biL3w1sno07rO+KTbjDd+W/X1JrF3s8TwDsPqNZSqPp0qhtttNoFIknxXVXuAbAzz3Xq6H0b0dO2jV1lelSDBNQM+27xwc52TUinAbaIbdMbFcPjf0taquYpEUmwRycc9CR4f8AlheO1esfWeX1Xue4mSXGSVNRyz59ler6+rDVCPLfrruPcu47wvQvB0tJ+peBh9WHNnGbXtDQd/wGORXM4j9JetrC1jxQZsGURYAOjebfdC8qApKxYYrnv8/xyIPI+7YudWc9973Oc4keJxLnfErRVqh2XuJM+UxvO/Ulc81eiV6t0/QhqPS8DqND5ZkwR4nCIIgyBGI6HmulruDfWmveRSpik5rTYSC1habQKZJluCd5klcrsiyqal7ALW+05wBA8hO5Xd4p2kIdUaA1oeIdAbkiIJ88fmufllKM6hzNUEnDtcjzPGtbeGNBkU2BjcAYHouO5W6p8krMSt8I0jLJ2yV5iFAolIqwgEpISTEBTRCaYAE0kJANCSEAOUSkmgY5TlRTSAmFso0ZoPd/DUpD/qbW/wDFYguroT9hVb1dRPw7wf61XN0iyCthpvuj/wDrRP8AhrL7Txkhj62BuQZ82UyPmV4/R9hqdKjTNd9wr02VqTKRF5Iv+zcXex4XzdBGF361Krq3V2sY5znPokADkKRDs7DYLg8dJZckVHuv+jq8L2ItvkeP7JcNfUdprGl1urY4wNmgsLj7g0qrtToz39cRtqap/wAdc/1X0vsfwB2hova+u0F8F1NthJAEhsk49xVLOz7XampUfaB3pdD7faw60tO+HHHPZLNxax5NT63IQinFo8X2O7GV69SnUFAPYJnvJFMm2BMEEgGDjou5W+iPu3/b1cON1lFjnuI6XGGjfcleh7U9u6WnaKNMd4WR4h4Whx5WiBHuXzjtP2+r6sQ6o6AMAEgR6DfYb9VfCc8juPr3enP7lWmlb29z2+v4joeG0S1lHTscM+OK9UnbIcIB8sr51xr6TNTWwxxa0TbOSB0a0QxvuavMaiqXHJJ9VRC3YeGUV23q9vQonl/129y7WcUrVjNWpUeernOMeknHuWWFOEQtiSWyM7bfMHPJAHIbDl+8DPkooL1AlOhWSL1ElKUSpUKwlbeHaDvTk2tGSeuYwrNHws2h7xDT7I5u/QLTQpGZ5DA/T0WfJlVNRZbCHez0DdcGUgxgFrRy/M7LzmtqmZPPP5lanamGEdcLLxWpkeTQPgs+HEol2SdnOrHKpVjyq1vRkYJJlJMQkIQmAISTQAwmkESkA0yo3Ic9AEghIOXT4P2frat0Uml3U9PVRk1FWySTeyKuFaDv6zKdzWXuAudNrZ5uiTAS1ujscWtcKgDnNDmzDrY8QkTBkHbmvofCfo+oaeH6qrDxBDAc8vwtklegp0NJSxp9KzH4qkNaPOJJPxC5+TjYwl5ee3/fsao4LR8q4T2W1Gp+6pOdESYMDkJ6L6BwvsLSvLtbVY0lrJo0QG+yABIp7HEnaSStvEuOto0nd7XaGzPdUiGh0FpgNbv7147i/b0FtunaWjrAb8p+YVDzZeI2xrbx5L8lihDH/Jn0rW8d0WiFJgp02g+BjqguPLkJIAHV0Lk8X+kahaO6c+sXEFtINsa1pybg0CSBy6r4/X1zqjrnuLj5kn5r0HDeC1XEOa3u7gYBmQ1xJaRMuO0zjABmUpcHCEbyS+dbJ/2Sxzc3UFf3PXcY7Z167wdh3TKgLm4AAw155AyM/wD2G3Lx+u7U6h7zc+M5tgdNzuV3eG1KFWo3TBznPYRNQu8NYh9z2lpJECAAOYb5LxFTEzkgifUWg59ZUuHxY3J3HdePn3k80nGKpnq9X2joP0ndjTtbWkTWDnbNnZnUzkzmNgvK1HpOeoLbCCjyMc5uQioFNzwFS55KvSKmyRqKtz5SQppUQsUoQmxpJgZJTEJej4D2fmH1R6N/q79FPgvBA03Py7kOQ/uu2dQGt/fouZxPFN9jH6m3DhrtSMHFW49P38lxnvjErpa7WA4XGqvRw8Xp3HlasO8JIVWrcVOhuoas7LdFGWTMhSTKirSsEJITAEIQgBJpJoAihCECBCEIAFo0evqUXXU3uY7q1xafQxuPJZ0IA9LT7cVA2LGB38QBz5kE7rBre0Var7VQ5O2wXJTCpXD44u1EteWbVNlj6pOSZTa1VBX0tRyMZVj25EU/Ek1q+g0NYG06Tt4o0f8AI4L5/eJXrNPqA6lTtM/ZsbjqA4ELncbDUlZ0uBdOR062uLa1MCjRqNcA5tW0Ncy0C4l0YjflyXm+1lMN1VaAAJYR72UifmfittOoHtNC8iboIOCZJt9PnBWLtYZ1FT+Wl/lpj+iq4aGnKvk/dUyziHeNvz/p7HIc6FU56m6moFi6So5bKykrC1RIU0yBBJSIU6VAuMBO6CiFOmXGAvR8M4WGZ3MST7+Sq0OiDfgu1TbHL8K53E572Rsw4q3ZcMT7iudra2D6rc+r8lwddWyVkww1MvyOkZdRUWR7kVKiquXXhGkYJSNWnO6q1TkmPwq6rlYkVsrKUoKSkIEISTAEIQgQIQhACQhCABCEIAEIQgAQhCAGhJCBjladHrnUzLTB+IPqFlQk0mqY4ycXaPTaDtAHFrXsYOQdDQAfU+z6yruO8Oe6s4uFjSyn43EBsdWknxYE4leVBVo1ToicREeWcD4n4rN+nUZaobGr9S5R0z3O+OHhzQ5swRIneDtKz1eHwulwjtFTqS2sRT9kU4BsDQ0NDZ5bTJ6rXUDHi5jmuHUGVilkyY5VJEtMZK0eZqaaFQ6mu7WoLI6iFohmKnAwUdJcfJdLT6YcuoCt0tCSVvpaSI9VVlz9xbDGDKMT6Kz63af+VKs+AVzatXPuWWMdfMvb0llbiMrjaqtJUqr8lZqhXRxY1EyTm2VuKgpFQWpFDLA5ReUpSKZESSEKQCQhCBAhCEAJCaEAJCEJgCEIQAIQhIAQhCABCEIAaSEIAEIQgBytGi17qRlp33HI+qEIaTVMadcjvUtUKjQ4c+R5eSrdumhc1xUZNI2J2kzboIA966Lq4EIQseSKci+L2Merri0rjVayELThiqKsjMVR6ocUIW+KMrZAqKEKwgwSKEJiEkhCYAhCECBCEIAUpoQmB//Z"/>
          <p:cNvSpPr>
            <a:spLocks noChangeAspect="1" noChangeArrowheads="1"/>
          </p:cNvSpPr>
          <p:nvPr/>
        </p:nvSpPr>
        <p:spPr bwMode="auto">
          <a:xfrm>
            <a:off x="80963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www.hollywoodgo.com/wp-content/uploads/2011/01/justin-bieb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953000"/>
            <a:ext cx="1676400" cy="2056384"/>
          </a:xfrm>
          <a:prstGeom prst="rect">
            <a:avLst/>
          </a:prstGeom>
          <a:noFill/>
        </p:spPr>
      </p:pic>
      <p:pic>
        <p:nvPicPr>
          <p:cNvPr id="5" name="Picture 2" descr="http://musicremedy.com/webfiles/artists/WizKhalifa/WizKhalifa-03-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51054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174</Words>
  <Application>Microsoft Office PowerPoint</Application>
  <PresentationFormat>On-screen Show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</vt:lpstr>
      <vt:lpstr>About Me</vt:lpstr>
      <vt:lpstr>My Family</vt:lpstr>
      <vt:lpstr>Education</vt:lpstr>
      <vt:lpstr> Middle School Schedule</vt:lpstr>
      <vt:lpstr>Volunteer</vt:lpstr>
      <vt:lpstr>Activities</vt:lpstr>
      <vt:lpstr>My Favorite Things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Mount Lebanon School District</cp:lastModifiedBy>
  <cp:revision>31</cp:revision>
  <dcterms:created xsi:type="dcterms:W3CDTF">2011-01-28T16:02:58Z</dcterms:created>
  <dcterms:modified xsi:type="dcterms:W3CDTF">2011-03-25T14:45:53Z</dcterms:modified>
</cp:coreProperties>
</file>